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8" r:id="rId5"/>
    <p:sldId id="259" r:id="rId6"/>
    <p:sldId id="269" r:id="rId7"/>
    <p:sldId id="278" r:id="rId8"/>
    <p:sldId id="279" r:id="rId9"/>
    <p:sldId id="272" r:id="rId10"/>
    <p:sldId id="273" r:id="rId11"/>
    <p:sldId id="277" r:id="rId12"/>
    <p:sldId id="275" r:id="rId13"/>
    <p:sldId id="276" r:id="rId14"/>
    <p:sldId id="263" r:id="rId15"/>
    <p:sldId id="28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D257-12D4-4648-BE85-C182D4CC43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438B-DE97-4062-BCE5-D6551020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устам\Desktop\фон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95520" cy="70654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467544" y="-10967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Обобщение опыта работы по теме: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 как средство развития познавательной активности младших дошкольников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МКДОУ: д/с №14 г.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Ерохина О.В.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iki.vladimir.i-edu.ru/images/1/13/%D0%A4%D0%BE%D0%BD_%D0%B3%D0%BE%D0%BB%D1%83%D0%B1%D0%BE%D0%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86" y="0"/>
            <a:ext cx="9156686" cy="6858000"/>
          </a:xfrm>
          <a:prstGeom prst="rect">
            <a:avLst/>
          </a:prstGeom>
          <a:noFill/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2051720" cy="2735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61048"/>
            <a:ext cx="2016224" cy="2688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4664"/>
            <a:ext cx="2016224" cy="2688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636912"/>
            <a:ext cx="205222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2016224" cy="2688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oozel.ru/gallery/images/1376163_stilnyi-svetlyi-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" y="8175"/>
            <a:ext cx="9168342" cy="6858000"/>
          </a:xfrm>
          <a:prstGeom prst="rect">
            <a:avLst/>
          </a:prstGeom>
          <a:noFill/>
        </p:spPr>
      </p:pic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205222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60648"/>
            <a:ext cx="2016224" cy="2688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149" y="3140968"/>
            <a:ext cx="2067694" cy="2756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162196"/>
            <a:ext cx="2067694" cy="2756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onstola.ru/pic/201210/1366x768/fonstola.ru-827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9288"/>
            <a:ext cx="2376264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76672"/>
            <a:ext cx="2409732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64" y="3343300"/>
            <a:ext cx="2484276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234" y="3068960"/>
            <a:ext cx="2736304" cy="358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go4.imgsmail.ru/imgpreview?key=42d39a4f5e0db145&amp;mb=imgdb_preview_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106"/>
          </a:xfrm>
          <a:prstGeom prst="rect">
            <a:avLst/>
          </a:prstGeom>
          <a:noFill/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5"/>
            <a:ext cx="2088232" cy="2784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02" y="3388231"/>
            <a:ext cx="2160240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996952"/>
            <a:ext cx="2160240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332656"/>
            <a:ext cx="2106233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47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6F8D91-3C94-4613-9727-C8CAD4FD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</p:txBody>
      </p:sp>
      <p:pic>
        <p:nvPicPr>
          <p:cNvPr id="5" name="Picture 5700">
            <a:extLst>
              <a:ext uri="{FF2B5EF4-FFF2-40B4-BE49-F238E27FC236}">
                <a16:creationId xmlns:a16="http://schemas.microsoft.com/office/drawing/2014/main" id="{54E33A98-CF86-4555-BDE4-CC3B5C4C5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20969"/>
            <a:ext cx="9144000" cy="593703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A637-3F86-4DB9-959D-7AB3CD66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18D0DC-32BD-4571-89CD-2BF6F22B27CC}"/>
              </a:ext>
            </a:extLst>
          </p:cNvPr>
          <p:cNvSpPr/>
          <p:nvPr/>
        </p:nvSpPr>
        <p:spPr>
          <a:xfrm>
            <a:off x="251520" y="692697"/>
            <a:ext cx="843528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На основе анализа показателей диагностики на начало года и конец учебного года, можно сделать вывод, что в целом наблюдается динамика в развитие познавательных способностей детей младшей группы.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Увеличилась доля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высоким и средним уровнем развития познавательных способностей.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Дети стали лучше ориентироваться в предметах разной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различать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и много предметов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различать и называть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 контрастных размеров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ориентироваться 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плоскостных фигурах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подбирая формы по предлагаемому образцу и слову, в цвете и величине предметов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Таким образом, результатом своей работы считаю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познавательных способносте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и активизации психических процессов (внимания, памяти, мышления, речи) в результате использования  различного рода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151137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Рустам\Desktop\фон\08-05-43-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9593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48680"/>
            <a:ext cx="5998214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40152" y="0"/>
            <a:ext cx="3203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«Игра – это огромное светлое нежное, через которое в духовный мир ребенка вливается живительный поток </a:t>
            </a:r>
            <a:r>
              <a:rPr lang="en-US" sz="2400" b="1" dirty="0"/>
              <a:t> </a:t>
            </a:r>
            <a:r>
              <a:rPr lang="ru-RU" sz="2400" b="1" dirty="0"/>
              <a:t>представлений и понятий об окружающем мире. Игра – это искра, зажигающая огонек пытливости и любознательности</a:t>
            </a:r>
            <a:r>
              <a:rPr lang="en-US" sz="2400" b="1" dirty="0"/>
              <a:t>».</a:t>
            </a:r>
            <a:endParaRPr lang="ru-RU" sz="2400" b="1" dirty="0"/>
          </a:p>
          <a:p>
            <a:pPr algn="just"/>
            <a:endParaRPr lang="en-US" sz="2400" b="1" dirty="0"/>
          </a:p>
          <a:p>
            <a:r>
              <a:rPr lang="en-US" sz="2400" b="1" dirty="0"/>
              <a:t>    </a:t>
            </a:r>
            <a:r>
              <a:rPr lang="ru-RU" sz="2400" b="1" dirty="0"/>
              <a:t>В.А.Сухомлинский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Дидактическая</a:t>
            </a:r>
            <a:r>
              <a:rPr lang="en-US" sz="2800" b="1" dirty="0"/>
              <a:t> </a:t>
            </a:r>
            <a:r>
              <a:rPr lang="ru-RU" sz="2800" b="1" dirty="0"/>
              <a:t>игра-</a:t>
            </a:r>
            <a:r>
              <a:rPr lang="ru-RU" sz="2800" dirty="0"/>
              <a:t>разновидность игр с правилами, специально создаваемых педагогикой в целях обучения и воспитания детей. 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</a:t>
            </a:r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0"/>
            <a:ext cx="59766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самобытная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дети превью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476671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 путей активизации познавательной деятельности дошкольников является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игру можно назвать восьмым чудом света, так как в ней заложены огромные воспитательные, образовательные и развивающие возможности. В процессе игр дети приобретают самые различные знания о предметах и явлениях окружающего мира.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детскую наблюдательность и способность определять свойства предметов, выявлять их существенные признаки.</a:t>
            </a: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устам\Desktop\фон\08-06-28-depositphotos_13686788-stock-photo-the-framing-for-misc-u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33413"/>
            <a:ext cx="9753600" cy="8124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76673"/>
            <a:ext cx="59766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устам\Desktop\фон\08-06-28-depositphotos_13686788-stock-photo-the-framing-for-misc-u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33413"/>
            <a:ext cx="9753600" cy="8124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76673"/>
            <a:ext cx="6480720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интерпритация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разработки современных дидактических игр и материалов стоят М. Монтессори и Ф.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Фребель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М. Монтессори создала дидактический материл, систему дидактических игр по сенсорному воспитанию и развитию в продуктивной деятельности (лепка, рисование, складывание и вырезание из бумаги, плетение, вышивание).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видов дидактических игр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занимались следующие педагоги и психологи: А. Н. Леонтьев, А. С. Макаренко, С. Л. Рубинштейн, К. Д. Ушинский, Д. Б. Эльконин, А. Валлон, Н. П. Аникеева, В. М.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Букатов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О. 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Газман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 ,Кавтарадзе, М. В. Кларин, П. И.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Пидкасистый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Л.С. Выготский, С. А. Шмаков и др.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73679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устам\Desktop\фон\08-06-28-depositphotos_13686788-stock-photo-the-framing-for-misc-u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33413"/>
            <a:ext cx="9753600" cy="8124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76673"/>
            <a:ext cx="64807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/>
              <a:t>Дидактические игры, направленные на ознакомление с цветом. </a:t>
            </a:r>
          </a:p>
          <a:p>
            <a:r>
              <a:rPr lang="ru-RU" dirty="0"/>
              <a:t>«Воздушные шары», «Спрячь мышку», «Подбери по цвету», «Живое домино» и др. В дальнейшем детей начинают знакомить с оттенками цвета (темный – светлый), для чего используются такие игры, как «Окраска воды», «Украсим елочку», «У кого какое </a:t>
            </a:r>
            <a:r>
              <a:rPr lang="ru-RU" dirty="0" err="1"/>
              <a:t>платье?»,«Найди</a:t>
            </a:r>
            <a:r>
              <a:rPr lang="ru-RU" dirty="0"/>
              <a:t> цветок для бабочки», «Поставь цветы в вазу», «</a:t>
            </a:r>
            <a:r>
              <a:rPr lang="ru-RU" dirty="0" err="1"/>
              <a:t>Ловись</a:t>
            </a:r>
            <a:r>
              <a:rPr lang="ru-RU" dirty="0"/>
              <a:t>, рыбка», «Собери бусы». 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2. Дидактические игры, направленные на ознакомление с формой (круг, овал, квадрат, прямоугольник, треугольник)</a:t>
            </a:r>
          </a:p>
          <a:p>
            <a:pPr lvl="0"/>
            <a:r>
              <a:rPr lang="ru-RU" dirty="0"/>
              <a:t>«Какие бывают фигуры?», «Подбери фигуру», «Кому какая форма?», «Найди предмет такой же формы» и др. </a:t>
            </a:r>
          </a:p>
          <a:p>
            <a:pPr lvl="0"/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3. Дидактические игры, направленные на ознакомление с величиной (больше, меньше, самый большой)</a:t>
            </a:r>
          </a:p>
          <a:p>
            <a:r>
              <a:rPr lang="ru-RU" dirty="0"/>
              <a:t>«Башня из кубов», «Соберем башенку», «Соберем пирамидки», «Найди такое же колечко», «Сделаем столбики», «Сбор фруктов»</a:t>
            </a:r>
          </a:p>
        </p:txBody>
      </p:sp>
    </p:spTree>
    <p:extLst>
      <p:ext uri="{BB962C8B-B14F-4D97-AF65-F5344CB8AC3E}">
        <p14:creationId xmlns:p14="http://schemas.microsoft.com/office/powerpoint/2010/main" val="1264789919"/>
      </p:ext>
    </p:extLst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bankoboev.ru/storage/fon/bankoboev.ru-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41571"/>
            <a:ext cx="2376264" cy="2782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41571"/>
            <a:ext cx="3168352" cy="2782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293096"/>
            <a:ext cx="3456384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372</TotalTime>
  <Words>697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Выводы: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Рустам</dc:creator>
  <cp:lastModifiedBy>Светлана</cp:lastModifiedBy>
  <cp:revision>41</cp:revision>
  <dcterms:created xsi:type="dcterms:W3CDTF">2019-09-29T17:16:51Z</dcterms:created>
  <dcterms:modified xsi:type="dcterms:W3CDTF">2024-02-02T11:36:14Z</dcterms:modified>
</cp:coreProperties>
</file>