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60" r:id="rId3"/>
    <p:sldId id="275" r:id="rId4"/>
    <p:sldId id="301" r:id="rId5"/>
    <p:sldId id="276" r:id="rId6"/>
    <p:sldId id="277" r:id="rId7"/>
    <p:sldId id="278" r:id="rId8"/>
    <p:sldId id="283" r:id="rId9"/>
    <p:sldId id="303" r:id="rId10"/>
    <p:sldId id="281" r:id="rId11"/>
    <p:sldId id="284" r:id="rId12"/>
    <p:sldId id="288" r:id="rId13"/>
    <p:sldId id="289" r:id="rId14"/>
    <p:sldId id="302" r:id="rId15"/>
    <p:sldId id="28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86092" autoAdjust="0"/>
  </p:normalViewPr>
  <p:slideViewPr>
    <p:cSldViewPr>
      <p:cViewPr varScale="1">
        <p:scale>
          <a:sx n="115" d="100"/>
          <a:sy n="115" d="100"/>
        </p:scale>
        <p:origin x="153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214290"/>
            <a:ext cx="7772400" cy="1470025"/>
          </a:xfr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  <a:latin typeface="Segoe Print" pitchFamily="2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290" y="1714488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accent5">
                    <a:lumMod val="75000"/>
                  </a:schemeClr>
                </a:solidFill>
                <a:latin typeface="Segoe Ligh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3453-07CD-4C03-9425-31D384EE36B5}" type="datetimeFigureOut">
              <a:rPr lang="ru-RU" smtClean="0"/>
              <a:pPr/>
              <a:t>21.04.2024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3453-07CD-4C03-9425-31D384EE36B5}" type="datetimeFigureOut">
              <a:rPr lang="ru-RU" smtClean="0"/>
              <a:pPr/>
              <a:t>21.04.2024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3453-07CD-4C03-9425-31D384EE36B5}" type="datetimeFigureOut">
              <a:rPr lang="ru-RU" smtClean="0"/>
              <a:pPr/>
              <a:t>21.04.2024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8727" y="2906713"/>
            <a:ext cx="7065985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3453-07CD-4C03-9425-31D384EE36B5}" type="datetimeFigureOut">
              <a:rPr lang="ru-RU" smtClean="0"/>
              <a:pPr/>
              <a:t>21.04.2024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419204" y="4419600"/>
            <a:ext cx="7115196" cy="1143000"/>
          </a:xfrm>
        </p:spPr>
        <p:txBody>
          <a:bodyPr anchor="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1604" y="1600200"/>
            <a:ext cx="3528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7404" y="1600200"/>
            <a:ext cx="3528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3453-07CD-4C03-9425-31D384EE36B5}" type="datetimeFigureOut">
              <a:rPr lang="ru-RU" smtClean="0"/>
              <a:pPr/>
              <a:t>21.04.2024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79504" y="1535113"/>
            <a:ext cx="3528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79504" y="2174875"/>
            <a:ext cx="3528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87404" y="1535113"/>
            <a:ext cx="3528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7404" y="2174875"/>
            <a:ext cx="3528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3453-07CD-4C03-9425-31D384EE36B5}" type="datetimeFigureOut">
              <a:rPr lang="ru-RU" smtClean="0"/>
              <a:pPr/>
              <a:t>21.04.2024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3453-07CD-4C03-9425-31D384EE36B5}" type="datetimeFigureOut">
              <a:rPr lang="ru-RU" smtClean="0"/>
              <a:pPr/>
              <a:t>21.04.2024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3453-07CD-4C03-9425-31D384EE36B5}" type="datetimeFigureOut">
              <a:rPr lang="ru-RU" smtClean="0"/>
              <a:pPr/>
              <a:t>21.04.2024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3453-07CD-4C03-9425-31D384EE36B5}" type="datetimeFigureOut">
              <a:rPr lang="ru-RU" smtClean="0"/>
              <a:pPr/>
              <a:t>21.04.2024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3453-07CD-4C03-9425-31D384EE36B5}" type="datetimeFigureOut">
              <a:rPr lang="ru-RU" smtClean="0"/>
              <a:pPr/>
              <a:t>21.04.2024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1151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71604" y="1600200"/>
            <a:ext cx="711519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83453-07CD-4C03-9425-31D384EE36B5}" type="datetimeFigureOut">
              <a:rPr lang="ru-RU" smtClean="0"/>
              <a:pPr/>
              <a:t>21.04.2024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58" r:id="rId9"/>
    <p:sldLayoutId id="2147483659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Segoe Print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2060"/>
          </a:solidFill>
          <a:latin typeface="Segoe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2060"/>
          </a:solidFill>
          <a:latin typeface="Segoe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2060"/>
          </a:solidFill>
          <a:latin typeface="Segoe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2060"/>
          </a:solidFill>
          <a:latin typeface="Segoe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2060"/>
          </a:solidFill>
          <a:latin typeface="Segoe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9.jp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115196" cy="1714202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  <a:br>
              <a:rPr lang="ru-RU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детей младшей группы</a:t>
            </a:r>
            <a:br>
              <a:rPr lang="ru-RU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«Солнышко»</a:t>
            </a:r>
            <a:b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Ерохина О.В.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3728" y="2276872"/>
            <a:ext cx="6244087" cy="4277072"/>
          </a:xfrm>
        </p:spPr>
      </p:pic>
    </p:spTree>
    <p:extLst>
      <p:ext uri="{BB962C8B-B14F-4D97-AF65-F5344CB8AC3E}">
        <p14:creationId xmlns:p14="http://schemas.microsoft.com/office/powerpoint/2010/main" val="41898257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Наблюдения на прогулке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26" y="1582979"/>
            <a:ext cx="4339629" cy="433962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582979"/>
            <a:ext cx="4339629" cy="4339629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0735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Пальчиковая гимнастика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«Дай нам, солнышко, тепла»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483070" y="1535113"/>
            <a:ext cx="7248868" cy="4502226"/>
          </a:xfrm>
          <a:prstGeom prst="rect">
            <a:avLst/>
          </a:prstGeom>
        </p:spPr>
      </p:pic>
      <p:sp>
        <p:nvSpPr>
          <p:cNvPr id="9" name="Объект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72158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Гимнастика для глаз «Солнечный зайчик»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545A8C4-CBFE-49FD-BB9E-D63057CA84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528" y="1547283"/>
            <a:ext cx="6560272" cy="4920204"/>
          </a:xfrm>
          <a:prstGeom prst="rect">
            <a:avLst/>
          </a:prstGeom>
        </p:spPr>
      </p:pic>
      <p:sp>
        <p:nvSpPr>
          <p:cNvPr id="9" name="Объект 8">
            <a:extLst>
              <a:ext uri="{FF2B5EF4-FFF2-40B4-BE49-F238E27FC236}">
                <a16:creationId xmlns:a16="http://schemas.microsoft.com/office/drawing/2014/main" id="{9F3546D3-DAE9-45B7-B31E-687C0280650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2" name="Объект 11">
            <a:extLst>
              <a:ext uri="{FF2B5EF4-FFF2-40B4-BE49-F238E27FC236}">
                <a16:creationId xmlns:a16="http://schemas.microsoft.com/office/drawing/2014/main" id="{A92A4CA9-B6D5-4230-BA26-6D5C8481AC72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475F52B-D6D6-46AD-BFF6-BFC25AA48D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6" y="1052736"/>
            <a:ext cx="3529890" cy="2627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2855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9992" y="188640"/>
            <a:ext cx="4320480" cy="1224136"/>
          </a:xfrm>
        </p:spPr>
        <p:txBody>
          <a:bodyPr>
            <a:norm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ru-RU" sz="2400" dirty="0"/>
              <a:t>Заключительный этап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947" y="-171400"/>
            <a:ext cx="3380608" cy="2431008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403648" y="2132856"/>
            <a:ext cx="7283152" cy="39933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1. Подведение итогов проекта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2. Оформление стенгазеты для родителей по итогам реализации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19110743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5301208"/>
            <a:ext cx="5486400" cy="720080"/>
          </a:xfrm>
        </p:spPr>
        <p:txBody>
          <a:bodyPr>
            <a:norm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Коллективная работа «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олнышко лучистое»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just"/>
            <a:endParaRPr lang="ru-RU" dirty="0"/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2288" y="969169"/>
            <a:ext cx="5486400" cy="4114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17396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7984" y="274638"/>
            <a:ext cx="4258816" cy="2200994"/>
          </a:xfrm>
        </p:spPr>
        <p:txBody>
          <a:bodyPr>
            <a:normAutofit/>
          </a:bodyPr>
          <a:lstStyle/>
          <a:p>
            <a:pPr algn="just">
              <a:lnSpc>
                <a:spcPts val="1640"/>
              </a:lnSpc>
              <a:spcAft>
                <a:spcPts val="0"/>
              </a:spcAft>
            </a:pPr>
            <a:r>
              <a:rPr lang="ru-RU" sz="1600" b="1" dirty="0">
                <a:solidFill>
                  <a:schemeClr val="tx1"/>
                </a:solidFill>
              </a:rPr>
              <a:t>Цель проекта -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 у детей активного словаря через организацию разных видов деятельности: игровой, познавательной, музыкально-эстетической, продуктивной, двигательной.</a:t>
            </a:r>
            <a:r>
              <a:rPr lang="ru-RU" sz="12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2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600" b="1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65052"/>
            <a:ext cx="3960441" cy="2664296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59632" y="2475632"/>
            <a:ext cx="6840254" cy="376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205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9992" y="188640"/>
            <a:ext cx="4320480" cy="1224136"/>
          </a:xfrm>
        </p:spPr>
        <p:txBody>
          <a:bodyPr>
            <a:norm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ru-RU" sz="2400" dirty="0"/>
              <a:t>Подготовительный этап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947" y="-171400"/>
            <a:ext cx="3380608" cy="2431008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403648" y="2132856"/>
            <a:ext cx="7283152" cy="39933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1. Беседы с детьми, для выявления знаний детей  о солнце.</a:t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2. Подготовка стихотворений,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потешек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 загадок, игр, с использованием «солнца», иллюстрированный материал.</a:t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3. Подготовка атрибутов для игр, занятий, экспериментов.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3476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50" y="3376882"/>
            <a:ext cx="4578493" cy="348721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2086" y="3382978"/>
            <a:ext cx="4541914" cy="348111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C06AF38-2190-461C-8391-2FDC5A3EA9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434" y="588438"/>
            <a:ext cx="3596217" cy="2697163"/>
          </a:xfrm>
          <a:prstGeom prst="rect">
            <a:avLst/>
          </a:prstGeom>
        </p:spPr>
      </p:pic>
      <p:sp>
        <p:nvSpPr>
          <p:cNvPr id="16" name="Объект 15">
            <a:extLst>
              <a:ext uri="{FF2B5EF4-FFF2-40B4-BE49-F238E27FC236}">
                <a16:creationId xmlns:a16="http://schemas.microsoft.com/office/drawing/2014/main" id="{333CDA2A-11CF-44CF-9923-976CD31A26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2225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5913" y="116632"/>
            <a:ext cx="2571750" cy="177165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107663" y="274638"/>
            <a:ext cx="4928833" cy="2794322"/>
          </a:xfrm>
        </p:spPr>
        <p:txBody>
          <a:bodyPr>
            <a:normAutofit fontScale="90000"/>
          </a:bodyPr>
          <a:lstStyle/>
          <a:p>
            <a:r>
              <a:rPr lang="ru-RU" dirty="0"/>
              <a:t>Основной этап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ООД по лепке «Солнышко лучистое»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A560ED7-137F-44E9-956B-7DC3769171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50" y="3068960"/>
            <a:ext cx="2756070" cy="367476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FD07954-20DC-410D-A977-9D33576900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04" y="2215405"/>
            <a:ext cx="3394472" cy="4525963"/>
          </a:xfrm>
          <a:prstGeom prst="rect">
            <a:avLst/>
          </a:prstGeom>
        </p:spPr>
      </p:pic>
      <p:sp>
        <p:nvSpPr>
          <p:cNvPr id="13" name="Объект 12">
            <a:extLst>
              <a:ext uri="{FF2B5EF4-FFF2-40B4-BE49-F238E27FC236}">
                <a16:creationId xmlns:a16="http://schemas.microsoft.com/office/drawing/2014/main" id="{44BD3C36-7B41-40BE-A3DF-460B1113EE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3681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182" y="374238"/>
            <a:ext cx="2257425" cy="2019300"/>
          </a:xfrm>
          <a:prstGeom prst="rect">
            <a:avLst/>
          </a:prstGeom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3995936" y="274638"/>
            <a:ext cx="4690864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ООД по рисованию «Солнышко»</a:t>
            </a:r>
          </a:p>
        </p:txBody>
      </p:sp>
      <p:pic>
        <p:nvPicPr>
          <p:cNvPr id="3" name="Объект 2">
            <a:extLst>
              <a:ext uri="{FF2B5EF4-FFF2-40B4-BE49-F238E27FC236}">
                <a16:creationId xmlns:a16="http://schemas.microsoft.com/office/drawing/2014/main" id="{BE974332-6ED4-4C1D-B7F9-4E60723BF1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062" y="4440920"/>
            <a:ext cx="3187884" cy="2390913"/>
          </a:xfr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13A3A31-2B40-4D68-AFD8-A6A92E48CC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4467086"/>
            <a:ext cx="3187886" cy="2390914"/>
          </a:xfrm>
          <a:prstGeom prst="rect">
            <a:avLst/>
          </a:prstGeom>
        </p:spPr>
      </p:pic>
      <p:pic>
        <p:nvPicPr>
          <p:cNvPr id="14" name="Объект 13">
            <a:extLst>
              <a:ext uri="{FF2B5EF4-FFF2-40B4-BE49-F238E27FC236}">
                <a16:creationId xmlns:a16="http://schemas.microsoft.com/office/drawing/2014/main" id="{F0C88D4C-C708-4D2C-8165-B781165F56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6843" y="1407354"/>
            <a:ext cx="2171862" cy="289290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5193AD4-1099-4442-B8C6-9937A142AED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636" y="1407354"/>
            <a:ext cx="2169677" cy="2892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149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ООД по познавательному развитию </a:t>
            </a:r>
            <a:b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 гости к солнышку»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5158800" y="1196375"/>
            <a:ext cx="3528000" cy="6397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91BA8C58-3247-4AEC-A2D4-E46BC84BC25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383" y="1176384"/>
            <a:ext cx="3542864" cy="2657147"/>
          </a:xfr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DC59E70-0E92-409D-A7F7-8B64287239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5905" y="4084020"/>
            <a:ext cx="3596952" cy="2700762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312BEEE-7A82-4FFA-8162-511EDF4BB0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384" y="4004142"/>
            <a:ext cx="3426648" cy="275974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1BD96A7-7ADF-4228-A9CE-D667CE80514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800" y="1209140"/>
            <a:ext cx="3717110" cy="2624391"/>
          </a:xfrm>
          <a:prstGeom prst="rect">
            <a:avLst/>
          </a:prstGeom>
        </p:spPr>
      </p:pic>
      <p:sp>
        <p:nvSpPr>
          <p:cNvPr id="20" name="Объект 19">
            <a:extLst>
              <a:ext uri="{FF2B5EF4-FFF2-40B4-BE49-F238E27FC236}">
                <a16:creationId xmlns:a16="http://schemas.microsoft.com/office/drawing/2014/main" id="{12E8A5A1-70F3-4951-B989-B6DF7B45D30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2031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669" y="3284675"/>
            <a:ext cx="2473292" cy="3564353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842" y="23695"/>
            <a:ext cx="4347724" cy="3702358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669" y="133902"/>
            <a:ext cx="2473292" cy="329772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537012"/>
            <a:ext cx="4327590" cy="3176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666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116632"/>
            <a:ext cx="6984776" cy="1008112"/>
          </a:xfrm>
        </p:spPr>
        <p:txBody>
          <a:bodyPr>
            <a:no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Беседы с детьми и наблюдения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влиянием солнца на рост и развитие растений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just"/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43" y="4137526"/>
            <a:ext cx="2592248" cy="25922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931" y="4189231"/>
            <a:ext cx="2564904" cy="256490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26ED275-2D4C-4DB7-8FE6-A16E2FB8291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80" y="1246949"/>
            <a:ext cx="3794580" cy="2845935"/>
          </a:xfrm>
          <a:prstGeom prst="rect">
            <a:avLst/>
          </a:prstGeom>
        </p:spPr>
      </p:pic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5"/>
          <a:srcRect t="21875" b="21875"/>
          <a:stretch>
            <a:fillRect/>
          </a:stretch>
        </p:blipFill>
        <p:spPr>
          <a:xfrm>
            <a:off x="5149540" y="1276315"/>
            <a:ext cx="3814948" cy="286121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797" y="4182168"/>
            <a:ext cx="3323861" cy="2579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573822"/>
      </p:ext>
    </p:extLst>
  </p:cSld>
  <p:clrMapOvr>
    <a:masterClrMapping/>
  </p:clrMapOvr>
</p:sld>
</file>

<file path=ppt/theme/theme1.xml><?xml version="1.0" encoding="utf-8"?>
<a:theme xmlns:a="http://schemas.openxmlformats.org/drawingml/2006/main" name="MS_RU_RU_6_8March_StylishFlowersOnWhite_2007v_Russi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419A8E1-C6EB-4260-AC68-A497561CCE2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567</TotalTime>
  <Words>64</Words>
  <Application>Microsoft Office PowerPoint</Application>
  <PresentationFormat>Экран (4:3)</PresentationFormat>
  <Paragraphs>15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Segoe</vt:lpstr>
      <vt:lpstr>Segoe Light</vt:lpstr>
      <vt:lpstr>Segoe Print</vt:lpstr>
      <vt:lpstr>Times New Roman</vt:lpstr>
      <vt:lpstr>MS_RU_RU_6_8March_StylishFlowersOnWhite_2007v_Russia</vt:lpstr>
      <vt:lpstr>Проект  для детей младшей группы «Солнышко» Воспитатель: Ерохина О.В. </vt:lpstr>
      <vt:lpstr>Цель проекта - формирование у детей активного словаря через организацию разных видов деятельности: игровой, познавательной, музыкально-эстетической, продуктивной, двигательной. </vt:lpstr>
      <vt:lpstr>Подготовительный этап</vt:lpstr>
      <vt:lpstr>Презентация PowerPoint</vt:lpstr>
      <vt:lpstr>Основной этап  ООД по лепке «Солнышко лучистое»</vt:lpstr>
      <vt:lpstr>ООД по рисованию «Солнышко»</vt:lpstr>
      <vt:lpstr>ООД по познавательному развитию  «В гости к солнышку» </vt:lpstr>
      <vt:lpstr>Презентация PowerPoint</vt:lpstr>
      <vt:lpstr>Беседы с детьми и наблюдения  за влиянием солнца на рост и развитие растений</vt:lpstr>
      <vt:lpstr>Наблюдения на прогулке</vt:lpstr>
      <vt:lpstr>Пальчиковая гимнастика  «Дай нам, солнышко, тепла»</vt:lpstr>
      <vt:lpstr>Гимнастика для глаз «Солнечный зайчик»</vt:lpstr>
      <vt:lpstr>Заключительный этап</vt:lpstr>
      <vt:lpstr>Коллективная работа «Солнышко лучистое»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</dc:title>
  <dc:subject>Шаблон оформления</dc:subject>
  <dc:creator>Пользователь</dc:creator>
  <cp:keywords/>
  <dc:description>Корпорация Майкрософт
Шаблон оформления</dc:description>
  <cp:lastModifiedBy>Пользователь</cp:lastModifiedBy>
  <cp:revision>84</cp:revision>
  <dcterms:created xsi:type="dcterms:W3CDTF">2016-05-08T16:09:14Z</dcterms:created>
  <dcterms:modified xsi:type="dcterms:W3CDTF">2024-04-21T17:36:01Z</dcterms:modified>
  <cp:category>Шаблон оформления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TC103899619990</vt:lpwstr>
  </property>
</Properties>
</file>